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851" y="1373358"/>
            <a:ext cx="3032760" cy="4556760"/>
          </a:xfrm>
          <a:prstGeom prst="rect">
            <a:avLst/>
          </a:prstGeom>
        </p:spPr>
      </p:pic>
      <p:sp>
        <p:nvSpPr>
          <p:cNvPr id="58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6842" y="4381053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59" name="Rectangle 17"/>
          <p:cNvSpPr>
            <a:spLocks noChangeArrowheads="1"/>
          </p:cNvSpPr>
          <p:nvPr/>
        </p:nvSpPr>
        <p:spPr bwMode="auto">
          <a:xfrm>
            <a:off x="6636842" y="4727352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6636842" y="4957059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1" name="Rectangle 17"/>
          <p:cNvSpPr>
            <a:spLocks noChangeArrowheads="1"/>
          </p:cNvSpPr>
          <p:nvPr/>
        </p:nvSpPr>
        <p:spPr bwMode="auto">
          <a:xfrm>
            <a:off x="6636842" y="5143890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2" name="Rectangle 17"/>
          <p:cNvSpPr>
            <a:spLocks noChangeArrowheads="1"/>
          </p:cNvSpPr>
          <p:nvPr/>
        </p:nvSpPr>
        <p:spPr bwMode="auto">
          <a:xfrm>
            <a:off x="6636842" y="5340281"/>
            <a:ext cx="758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(A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long</a:t>
            </a:r>
            <a:r>
              <a:rPr kumimoji="0" lang="de-DE" altLang="de-DE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de-DE" altLang="de-DE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3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36842" y="2212284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6636842" y="2558583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5" name="Rectangle 17"/>
          <p:cNvSpPr>
            <a:spLocks noChangeArrowheads="1"/>
          </p:cNvSpPr>
          <p:nvPr/>
        </p:nvSpPr>
        <p:spPr bwMode="auto">
          <a:xfrm>
            <a:off x="6636842" y="2788290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6636842" y="2975121"/>
            <a:ext cx="3606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6636842" y="3171512"/>
            <a:ext cx="75884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(A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r>
              <a:rPr kumimoji="0" lang="de-DE" altLang="de-DE" sz="1200" b="0" i="0" u="none" strike="noStrike" cap="none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long</a:t>
            </a:r>
            <a:r>
              <a:rPr kumimoji="0" lang="de-DE" altLang="de-DE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endParaRPr kumimoji="0" lang="de-DE" altLang="de-DE" sz="12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" name="Rectangle 40"/>
          <p:cNvSpPr>
            <a:spLocks noChangeArrowheads="1"/>
          </p:cNvSpPr>
          <p:nvPr/>
        </p:nvSpPr>
        <p:spPr bwMode="auto">
          <a:xfrm rot="16200000">
            <a:off x="5862555" y="875009"/>
            <a:ext cx="4696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6.5/7.5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Rectangle 47"/>
          <p:cNvSpPr>
            <a:spLocks noChangeArrowheads="1"/>
          </p:cNvSpPr>
          <p:nvPr/>
        </p:nvSpPr>
        <p:spPr bwMode="auto">
          <a:xfrm rot="16200000">
            <a:off x="5769523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0" name="Rectangle 48"/>
          <p:cNvSpPr>
            <a:spLocks noChangeArrowheads="1"/>
          </p:cNvSpPr>
          <p:nvPr/>
        </p:nvSpPr>
        <p:spPr bwMode="auto">
          <a:xfrm rot="16200000">
            <a:off x="5531914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" name="Rectangle 49"/>
          <p:cNvSpPr>
            <a:spLocks noChangeArrowheads="1"/>
          </p:cNvSpPr>
          <p:nvPr/>
        </p:nvSpPr>
        <p:spPr bwMode="auto">
          <a:xfrm rot="16200000">
            <a:off x="4357952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" name="Rectangle 50"/>
          <p:cNvSpPr>
            <a:spLocks noChangeArrowheads="1"/>
          </p:cNvSpPr>
          <p:nvPr/>
        </p:nvSpPr>
        <p:spPr bwMode="auto">
          <a:xfrm rot="16200000">
            <a:off x="4125627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" name="Rectangle 51"/>
          <p:cNvSpPr>
            <a:spLocks noChangeArrowheads="1"/>
          </p:cNvSpPr>
          <p:nvPr/>
        </p:nvSpPr>
        <p:spPr bwMode="auto">
          <a:xfrm rot="16200000">
            <a:off x="5066339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Rectangle 52"/>
          <p:cNvSpPr>
            <a:spLocks noChangeArrowheads="1"/>
          </p:cNvSpPr>
          <p:nvPr/>
        </p:nvSpPr>
        <p:spPr bwMode="auto">
          <a:xfrm rot="16200000">
            <a:off x="4598595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" name="Rectangle 53"/>
          <p:cNvSpPr>
            <a:spLocks noChangeArrowheads="1"/>
          </p:cNvSpPr>
          <p:nvPr/>
        </p:nvSpPr>
        <p:spPr bwMode="auto">
          <a:xfrm rot="16200000">
            <a:off x="4830541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6" name="Rectangle 54"/>
          <p:cNvSpPr>
            <a:spLocks noChangeArrowheads="1"/>
          </p:cNvSpPr>
          <p:nvPr/>
        </p:nvSpPr>
        <p:spPr bwMode="auto">
          <a:xfrm rot="16200000">
            <a:off x="5290456" y="1003249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095010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960177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327335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567978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4799924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035722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259839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501297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738906" y="11300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86" name="Rectangle 13"/>
          <p:cNvSpPr>
            <a:spLocks noChangeArrowheads="1"/>
          </p:cNvSpPr>
          <p:nvPr/>
        </p:nvSpPr>
        <p:spPr bwMode="auto">
          <a:xfrm>
            <a:off x="6636842" y="946268"/>
            <a:ext cx="1955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7" name="Rectangle 14"/>
          <p:cNvSpPr>
            <a:spLocks noChangeArrowheads="1"/>
          </p:cNvSpPr>
          <p:nvPr/>
        </p:nvSpPr>
        <p:spPr bwMode="auto">
          <a:xfrm>
            <a:off x="6636842" y="1136909"/>
            <a:ext cx="7325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8" name="Rectangle 55"/>
          <p:cNvSpPr>
            <a:spLocks noChangeArrowheads="1"/>
          </p:cNvSpPr>
          <p:nvPr/>
        </p:nvSpPr>
        <p:spPr bwMode="auto">
          <a:xfrm rot="16200000">
            <a:off x="3261675" y="2640978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9" name="Rectangle 55"/>
          <p:cNvSpPr>
            <a:spLocks noChangeArrowheads="1"/>
          </p:cNvSpPr>
          <p:nvPr/>
        </p:nvSpPr>
        <p:spPr bwMode="auto">
          <a:xfrm rot="16200000">
            <a:off x="3218394" y="4892510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5" name="Textfeld 30"/>
          <p:cNvSpPr txBox="1"/>
          <p:nvPr/>
        </p:nvSpPr>
        <p:spPr>
          <a:xfrm>
            <a:off x="3598312" y="1850462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59"/>
          <p:cNvSpPr>
            <a:spLocks noChangeArrowheads="1"/>
          </p:cNvSpPr>
          <p:nvPr/>
        </p:nvSpPr>
        <p:spPr bwMode="auto">
          <a:xfrm>
            <a:off x="3768768" y="281158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8" name="Line 60"/>
          <p:cNvSpPr>
            <a:spLocks noChangeShapeType="1"/>
          </p:cNvSpPr>
          <p:nvPr/>
        </p:nvSpPr>
        <p:spPr bwMode="auto">
          <a:xfrm>
            <a:off x="3886196" y="290392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59"/>
          <p:cNvSpPr>
            <a:spLocks noChangeArrowheads="1"/>
          </p:cNvSpPr>
          <p:nvPr/>
        </p:nvSpPr>
        <p:spPr bwMode="auto">
          <a:xfrm>
            <a:off x="3768768" y="315265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0" name="Line 60"/>
          <p:cNvSpPr>
            <a:spLocks noChangeShapeType="1"/>
          </p:cNvSpPr>
          <p:nvPr/>
        </p:nvSpPr>
        <p:spPr bwMode="auto">
          <a:xfrm>
            <a:off x="3886196" y="324498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59"/>
          <p:cNvSpPr>
            <a:spLocks noChangeArrowheads="1"/>
          </p:cNvSpPr>
          <p:nvPr/>
        </p:nvSpPr>
        <p:spPr bwMode="auto">
          <a:xfrm>
            <a:off x="3683810" y="212951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2" name="Line 60"/>
          <p:cNvSpPr>
            <a:spLocks noChangeShapeType="1"/>
          </p:cNvSpPr>
          <p:nvPr/>
        </p:nvSpPr>
        <p:spPr bwMode="auto">
          <a:xfrm>
            <a:off x="3886196" y="223613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59"/>
          <p:cNvSpPr>
            <a:spLocks noChangeArrowheads="1"/>
          </p:cNvSpPr>
          <p:nvPr/>
        </p:nvSpPr>
        <p:spPr bwMode="auto">
          <a:xfrm>
            <a:off x="3851583" y="494205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4" name="Line 60"/>
          <p:cNvSpPr>
            <a:spLocks noChangeShapeType="1"/>
          </p:cNvSpPr>
          <p:nvPr/>
        </p:nvSpPr>
        <p:spPr bwMode="auto">
          <a:xfrm>
            <a:off x="3969011" y="503438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59"/>
          <p:cNvSpPr>
            <a:spLocks noChangeArrowheads="1"/>
          </p:cNvSpPr>
          <p:nvPr/>
        </p:nvSpPr>
        <p:spPr bwMode="auto">
          <a:xfrm>
            <a:off x="3851583" y="523622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6" name="Line 60"/>
          <p:cNvSpPr>
            <a:spLocks noChangeShapeType="1"/>
          </p:cNvSpPr>
          <p:nvPr/>
        </p:nvSpPr>
        <p:spPr bwMode="auto">
          <a:xfrm>
            <a:off x="3969011" y="532855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59"/>
          <p:cNvSpPr>
            <a:spLocks noChangeArrowheads="1"/>
          </p:cNvSpPr>
          <p:nvPr/>
        </p:nvSpPr>
        <p:spPr bwMode="auto">
          <a:xfrm>
            <a:off x="3766625" y="425997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48" name="Line 60"/>
          <p:cNvSpPr>
            <a:spLocks noChangeShapeType="1"/>
          </p:cNvSpPr>
          <p:nvPr/>
        </p:nvSpPr>
        <p:spPr bwMode="auto">
          <a:xfrm>
            <a:off x="3969011" y="436659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4062426" y="2189394"/>
            <a:ext cx="2303205" cy="1263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4109596" y="4310530"/>
            <a:ext cx="2256036" cy="1263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766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Breitbild</PresentationFormat>
  <Paragraphs>39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8</cp:revision>
  <dcterms:created xsi:type="dcterms:W3CDTF">2022-01-07T11:19:36Z</dcterms:created>
  <dcterms:modified xsi:type="dcterms:W3CDTF">2022-05-03T07:00:10Z</dcterms:modified>
</cp:coreProperties>
</file>